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sldIdLst>
    <p:sldId id="31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317" r:id="rId22"/>
    <p:sldId id="297" r:id="rId23"/>
    <p:sldId id="315" r:id="rId24"/>
    <p:sldId id="260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 autoAdjust="0"/>
    <p:restoredTop sz="94650"/>
  </p:normalViewPr>
  <p:slideViewPr>
    <p:cSldViewPr snapToGrid="0">
      <p:cViewPr>
        <p:scale>
          <a:sx n="120" d="100"/>
          <a:sy n="120" d="100"/>
        </p:scale>
        <p:origin x="624" y="18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24575,'6'9'0,"0"0"0,-2-6 0,0 1 0,1-2 0,-1-1 0,-1 1 0,2 0 0,1 0 0,0 1 0,-1-1 0,0 3 0,0-1 0,2 1 0,-1-3 0,-2 1 0,-1-2 0,-1 2 0,1-3 0,1 4 0,-2-1 0,-5-1 0,0 2 0,-4-4 0,-6 0 0,-6-13 0,2 10 0,2-11 0,13 19 0,2-3 0,0 10 0,2 1 0,0-3 0,2 6 0,2-12 0,7 6 0,-1-6 0,7 2 0,-10-4 0,-2 0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24575,'47'-6'0,"-14"2"0,-9-2 0,-1-3 0,6-2 0,15-5 0,-3 3 0,1-3 0,-9 5 0,-8 1 0,-13 7 0,36-4 0,-25 3 0,27 0 0,-28-1 0,-1 3 0,-1-7 0,-4 4 0,11-4 0,-15 6 0,3-1 0,-8 4 0,-1-3 0,7 0 0,11-5 0,-1-1 0,4 0 0,56-5 0,-19 5 0,5 1 0,0-1-6784,-7-2 6784,1 1 0,-54 6 0,-3 4 0,2-2 0,-3 0 0,6-1 0,-2-1 1696,-4 2 0,1-1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24575,'10'0'0,"0"0"0,-5 0 0,2 0 0,-1 0 0,-1 0 0,2 0 0,-3 0 0,3 0 0,-2 0 0,2 0 0,-3 0 0,3 0 0,-2 0 0,1 0 0,-1 0 0,-1 0 0,0 0 0,1 0 0,-1 0 0,0 0 0,1 0 0,-1 0 0,0 0 0,0 0 0,1 0 0,-1 0 0,0 0 0,0 0 0,0 0 0,0 0 0,-1 0 0,1 0 0,-1-2 0,0 2 0,-1-2 0,0 0 0,2 2 0,-2-2 0,3 2 0,-1 0 0,0 0 0,-2-2 0,2 1 0,-2-1 0,2 2 0,0 0 0,0 0 0,0 0 0,0 0 0,0 0 0,-2-2 0,0 0 0,0 0 0,0 0 0,2 2 0,0 0 0,0 0 0,0 0 0,0 0 0,0 0 0,0 0 0,0 0 0,0 0 0,0 0 0,1 0 0,-1 0 0,0 0 0,0 0 0,0 0 0,0 0 0,0 0 0,1 0 0,-3-2 0,2 2 0,-2-2 0,2 2 0,-2-2 0,2 2 0,-2-2 0,2 2 0,-2-2 0,2 2 0,-2-2 0,3 2 0,-1-2 0,0 1 0,1-1 0,-1 0 0,0 2 0,3-2 0,-2 0 0,2 1 0,-1-1 0,-1 2 0,2 0 0,-3 0 0,1 0 0,-1 0 0,0-1 0,1 0 0,-1-1 0,0 2 0,0 0 0,0 0 0,0 0 0,0 0 0,0 0 0,0 0 0,0 0 0,0 0 0,0 0 0,1 0 0,-1 0 0,0 0 0,1 0 0,-1 0 0,0 0 0,1 0 0,-1 0 0,0 0 0,1 0 0,-1-2 0,0 2 0,0-2 0,1 2 0,-1 0 0,0 0 0,1 0 0,-1 0 0,-2-2 0,2 1 0,-4-2 0,4 2 0,-2-1 0,2 0 0,0 2 0,1-2 0,-1 2 0,0 0 0,0 0 0,0-2 0,0 2 0,0-2 0,1 2 0,-1 0 0,0 0 0,1 0 0,-1 0 0,3-2 0,-2 1 0,4-1 0,-5 2 0,6 0 0,-6 0 0,5 0 0,-4 0 0,2 0 0,-3 0 0,1 0 0,-1 0 0,0-2 0,1 2 0,-1-2 0,0 2 0,0 0 0,0 0 0,0 0 0,0 0 0,0 0 0,0 0 0,0 0 0,0 0 0,0 0 0,0 0 0,0 0 0,0 0 0,0 0 0,0 0 0,0 0 0,0 0 0,0 0 0,0 0 0,-1 1 0,0 0 0,0 1 0,1 0 0,0-2 0,0 2 0,0-2 0,-2 2 0,2-2 0,-2 2 0,2-2 0,-2 2 0,2-1 0,-4 2 0,4-2 0,-3 2 0,2-2 0,-2 2 0,3-2 0,-4 2 0,0-2 0,-2 1 0,-2-2 0,0 0 0,-1 0 0,1 0 0,0 0 0,-1 0 0,1 0 0,0 0 0,-1 2 0,1 0 0,0 0 0,0 2 0,-1-4 0,1 4 0,0-4 0,0 2 0,0 0 0,0-2 0,0 4 0,-1-4 0,1 2 0,0-2 0,0 0 0,2 2 0,-2-1 0,2 0 0,-3-1 0,1 0 0,0 0 0,0 2 0,0-1 0,0 0 0,0-1 0,-1 0 0,1 0 0,0 0 0,0 0 0,0 2 0,0-1 0,-1 0 0,1-1 0,0 0 0,0 2 0,0-1 0,0 1 0,-1-2 0,1 0 0,0 0 0,-1 0 0,1 0 0,0 0 0,-1 0 0,1 0 0,-1 0 0,1 0 0,0 0 0,-1 0 0,1 0 0,-1 0 0,1 0 0,0 0 0,-1 0 0,-2 0 0,2 0 0,-1 0 0,1 0 0,1 0 0,0 0 0,-1 0 0,1 0 0,0 0 0,0 0 0,0 0 0,-1 0 0,1 0 0,0 0 0,0 0 0,-1 0 0,1 0 0,0 0 0,-1 0 0,1 0 0,-1 0 0,1 0 0,-3 0 0,2 0 0,-1 0 0,1 0 0,1 0 0,-1 0 0,1 0 0,-3 0 0,2 0 0,-1 0 0,1 0 0,1 0 0,-1 0 0,1 0 0,0 0 0,-1 0 0,1 0 0,0 0 0,-1 0 0,1 0 0,0 0 0,-3 0 0,2 0 0,-2 0 0,3 0 0,0 0 0,-1 0 0,1-2 0,0 2 0,0-2 0,0 2 0,-1 0 0,1 0 0,0 0 0,0 0 0,0 0 0,0 0 0,-1 0 0,1 0 0,0 0 0,-1 0 0,1 0 0,0 0 0,-1 0 0,1 0 0,0 0 0,-1 0 0,1 0 0,0 0 0,0 0 0,-1 0 0,1 0 0,0 0 0,0 0 0,0 0 0,-1 0 0,1 0 0,0 0 0,0 0 0,0 0 0,-1 0 0,1 0 0,-1 0 0,-1 0 0,1 0 0,-2 0 0,3 0 0,-1 0 0,1 0 0,-3 0 0,2 0 0,-2-2 0,3 1 0,0-1 0,-1 2 0,1 0 0,-1 0 0,1 0 0,0-2 0,-1 2 0,1-2 0,-1 2 0,1 0 0,0 0 0,-1 0 0,1-2 0,-1 1 0,1-1 0,0 2 0,0 0 0,0 0 0,0 0 0,0 0 0,1 2 0,0-1 0,1 1 0,-2-2 0,3 0 0,4-2 0,1 1 0,2-1 0,-1 0 0,-1 2 0,0-2 0,1 2 0,-1-2 0,0 2 0,1-2 0,-1 0 0,0 1 0,1-1 0,-1 2 0,0-2 0,1 2 0,-1-2 0,0 2 0,1 0 0,-1 0 0,-2-2 0,2 1 0,-2-1 0,3 2 0,-1 0 0,0 0 0,0 0 0,0 0 0,0-1 0,0 0 0,1-1 0,-1 2 0,0 0 0,0 0 0,0 0 0,0 0 0,0 0 0,0 0 0,0 0 0,0 0 0,0 0 0,0 0 0,0 0 0,0 0 0,0 0 0,0 0 0,0 0 0,0 0 0,0 0 0,0 0 0,0 0 0,0 0 0,0 0 0,0 0 0,0 0 0,-1 2 0,0-1 0,0 1 0,1-2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0,1 0 0,-1 0 0,0 0 0,0 0 0,0 0 0,0 0 0,0 0 0,0 0 0,-2-2 0,2 1 0,-2-1 0,2 2 0,0 0 0,-2-2 0,2 2 0,-2-2 0,2 2 0,-2-2 0,2 2 0,-2-2 0,0 0 0,2 1 0,-2 0 0,2 1 0,0 0 0,-2-2 0,2 1 0,-2-1 0,2 2 0,0 0 0,0 0 0,0 0 0,0 0 0,1 0 0,-1 0 0,0 0 0,-2-2 0,2 2 0,-2-2 0,2 2 0,0 0 0,0 0 0,0 0 0,0 0 0,0 0 0,0 0 0,0 0 0,0 0 0,0 0 0,0 0 0,0 0 0,0 0 0,0 0 0,0 0 0,1-2 0,-1 1 0,0-1 0,0 2 0,1 0 0,-1 0 0,0 0 0,1 0 0,-1 0 0,0 0 0,0 0 0,1 0 0,-1 0 0,0 0 0,0 0 0,1 0 0,-1 0 0,0 0 0,0 0 0,0 0 0,0 0 0,0 0 0,0 0 0,0 0 0,0-1 0,0 0 0,0-1 0,0 2 0,0 0 0,0 0 0,0 0 0,0 0 0,0 0 0,0 0 0,0 0 0,0 0 0,0 0 0,-2-2 0,2 2 0,-2-2 0,2 2 0,0 0 0,0 0 0,0 0 0,0 0 0,0 0 0,0 0 0,0 0 0,0 0 0,0 0 0,-2 2 0,2-2 0,-2 2 0,2-2 0,-2 2 0,2-1 0,-4 2 0,4-2 0,-2 1 0,1 0 0,0-2 0,-1 2 0,0 0 0,-2-2 0,-2 2 0,-4-2 0,-2-2 0,-4 1 0,1-1 0,-1 2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1 502 24575,'6'0'0,"-1"0"0,-1 0 0,-1-4 0,0 3 0,0-3 0,1 4 0,0 0 0,0 0 0,0 0 0,0 0 0,-2-2 0,2 2 0,-4-4 0,4 4 0,-2-2 0,2 2 0,-2-2 0,2 2 0,-2-2 0,2 2 0,0 0 0,0 0 0,-2-2 0,2 1 0,-2-1 0,2 2 0,0 0 0,0 0 0,0 0 0,0 0 0,0 0 0,1 0 0,-1 0 0,0 0 0,-2-1 0,2 0 0,-2-1 0,2 2 0,-2-2 0,2 2 0,-2-2 0,2 2 0,-2-2 0,2 1 0,-2 0 0,0-1 0,2 1 0,-2-1 0,0 1 0,2 0 0,-2-1 0,0 1 0,2 0 0,-2-1 0,2 2 0,-1-2 0,0 2 0,-1-2 0,1 0 0,0 1 0,0-1 0,1 2 0,-1 0 0,1 0 0,0 0 0,0 0 0,0 0 0,0 0 0,0 0 0,0 0 0,0 0 0,0 0 0,0 0 0,0 0 0,0 0 0,0 0 0,0 0 0,0 0 0,0 0 0,0 0 0,0 0 0,0 0 0,0-1 0,0 0 0,0-1 0,0 2 0,0 0 0,0 0 0,-1-2 0,0 2 0,-1-2 0,2 2 0,-1-2 0,0 2 0,0-2 0,1 2 0,0 0 0,0 0 0,-2-2 0,2 2 0,-2-2 0,2 2 0,0 0 0,0 0 0,0 0 0,0 0 0,-2-2 0,2 1 0,-2 0 0,2 1 0,0-2 0,0 1 0,0 0 0,0-1 0,1 1 0,-1 0 0,0 1 0,0 0 0,-2-2 0,2 1 0,-2-1 0,2 0 0,0 2 0,0-2 0,0 2 0,-1-2 0,1 2 0,-2-2 0,2 2 0,-2-2 0,2 1 0,-2-3 0,3 4 0,-1-2 0,0 2 0,-2-2 0,2 2 0,-1-2 0,-1 0 0,2 1 0,-2-1 0,3 0 0,-1 2 0,0-4 0,0 3 0,1-1 0,-1 2 0,0 0 0,1-2 0,-1 2 0,0-2 0,0 2 0,0 0 0,0 0 0,0 0 0,0 0 0,0 0 0,0 0 0,0 0 0,0 0 0,0 0 0,0 0 0,0 0 0,0 0 0,0 0 0,0 0 0,0 0 0,0 0 0,0 0 0,0 0 0,0 0 0,0 0 0,0 0 0,0 0 0,0 0 0,0 0 0,0 0 0,0 0 0,1 0 0,-1 0 0,0 0 0,0 0 0,0 0 0,0 0 0,-2-2 0,2 2 0,-2-2 0,2 2 0,-2-2 0,2 2 0,-2-2 0,0 0 0,2 1 0,-2-2 0,2 2 0,0-2 0,0 2 0,0-1 0,0 2 0,-2-2 0,2 2 0,-2-2 0,2 2 0,-1-2 0,0 2 0,-1-2 0,2 0 0,1 1 0,-1-1 0,-2 1 0,2 0 0,-2-1 0,2 2 0,-1-2 0,0 2 0,0-2 0,1 0 0,0 1 0,0 0 0,0 1 0,-2-2 0,2 1 0,-2-1 0,2 2 0,0-1 0,0 0 0,0-1 0,0 2 0,0 0 0,0 0 0,-1-2 0,0 2 0,-1-2 0,3 2 0,-3-2 0,2 2 0,-2-2 0,2 2 0,-2-2 0,2 1 0,-2-1 0,2 0 0,1 2 0,-1-2 0,0 2 0,0 0 0,-1-2 0,1 2 0,-2-2 0,2 0 0,1 1 0,-1-3 0,0 4 0,0-2 0,1 2 0,-1-2 0,0 2 0,0-4 0,0 4 0,0-2 0,-2 0 0,2 1 0,-2-1 0,2 2 0,0 0 0,0 0 0,0 0 0,-2-1 0,2 0 0,-2-1 0,0 0 0,2 2 0,-2-2 0,2 2 0,0 0 0,0-2 0,0 2 0,1-2 0,-1 0 0,0 2 0,0-2 0,0 2 0,-1-2 0,0 1 0,0-1 0,1 2 0,1 0 0,-1-1 0,0 0 0,0-1 0,1 2 0,-1-2 0,0 2 0,0-2 0,0 2 0,0-2 0,0 2 0,-2-4 0,2 3 0,-2-1 0,1 0 0,1 2 0,-2-2 0,2 2 0,0 0 0,0 0 0,-1-2 0,0 2 0,0-2 0,1 2 0,0 0 0,0 0 0,-1 0 0,0-2 0,0 2 0,-1-2 0,2 2 0,0 0 0,0 0 0,0-2 0,0 2 0,0-4 0,0 3 0,0 0 0,-2-1 0,2 1 0,-2-3 0,2 4 0,1-4 0,-1 4 0,0-2 0,-2 0 0,2 1 0,-2 0 0,0-1 0,2 1 0,-2-1 0,0 0 0,2 2 0,-2-2 0,0 0 0,2 1 0,-2-3 0,3 4 0,-1-4 0,0 4 0,0-4 0,0 3 0,1-1 0,-1 0 0,0 2 0,1-4 0,-1 4 0,0-2 0,0 2 0,-2-2 0,2 2 0,-2-2 0,3 2 0,-1 0 0,0 0 0,0 0 0,-1 0 0,2 0 0,-1 0 0,0 0 0,0 0 0,0 0 0,-2-2 0,2 1 0,-2-1 0,3 2 0,-1 0 0,0 0 0,0 0 0,-2-2 0,2 2 0,-2-2 0,2 2 0,0 0 0,0-2 0,0 2 0,0-4 0,1 3 0,-1-1 0,0 1 0,0 0 0,0-2 0,0 2 0,-2-3 0,2 4 0,-2-2 0,1 0 0,0 1 0,-2-3 0,2 4 0,-2-4 0,2 4 0,0-2 0,1 0 0,0 1 0,-2-2 0,2 2 0,-4-3 0,3 2 0,0 0 0,-1-2 0,1 3 0,0-2 0,1 2 0,0-3 0,0 4 0,-2-4 0,2 4 0,-2-2 0,1 0 0,0 1 0,-1-1 0,1 0 0,0 2 0,0-4 0,1 4 0,0-4 0,0 4 0,1-4 0,-1 3 0,0-2 0,1 2 0,-1-3 0,0 4 0,-2-4 0,2 4 0,-1-2 0,-1 0 0,2 1 0,-2 0 0,0-1 0,1 1 0,0-2 0,1 2 0,0-2 0,0 2 0,0-3 0,0 4 0,0-4 0,1 4 0,-1-2 0,0 0 0,1 1 0,-1-1 0,0 0 0,1 0 0,-1 0 0,0 0 0,0 2 0,0 0 0,-1-2 0,0 1 0,-2-2 0,2 2 0,-1-1 0,1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125 124 24575,'-6'0'0,"0"0"0,1 1 0,1 0 0,2 3 0,-2-2 0,3 2 0,-3 1 0,4-1 0,-2 0 0,2 0 0,-2 0 0,2 1 0,-2-1 0,2 0 0,0 0 0,-2-2 0,1 2 0,-2-2 0,2 2 0,-2 0 0,2 0 0,0 0 0,1 0 0,0 0 0,0 0 0,0 0 0,0 0 0,0 0 0,0 0 0,0 0 0,0 0 0,0 0 0,0 0 0,0 0 0,0 0 0,1-2 0,0 2 0,1-2 0,-2 2 0,0 0 0,0 0 0,0 0 0,0 0 0,0 0 0,1 0 0,0 0 0,3-2 0,-4 1 0,2 0 0,-2 1 0,0 0 0,0 0 0,0 0 0,0 0 0,0 0 0,0 0 0,0-1 0,0 1 0,0 0 0,0 0 0,0 0 0,0 1 0,0-1 0,0 0 0,0 0 0,0 0 0,0 0 0,0 0 0,0 0 0,0 0 0,0 0 0,0 0 0,0 0 0,0 0 0,0 0 0,-2 0 0,2 1 0,-4-1 0,4 0 0,-2 0 0,0 1 0,1-1 0,-1 0 0,0 0 0,2 1 0,-2 1 0,0-1 0,1 2 0,-3 0 0,4-2 0,-4 1 0,3 1 0,-1-2 0,0 2 0,2-3 0,-2 0 0,0 1 0,1-1 0,-1 0 0,2 1 0,-1-1 0,0 0 0,-1 1 0,2-1 0,0 0 0,0 0 0,0 0 0,0 0 0,0 0 0,0 0 0,0 0 0,0 0 0,0 0 0,0 0 0,0 0 0,0 1 0,0-1 0,0 0 0,0 1 0,0-1 0,0 0 0,0 1 0,0-1 0,0 0 0,0 1 0,0-1 0,0 0 0,0 1 0,0-1 0,0 0 0,0 0 0,0 1 0,2-3 0,-2 2 0,2-2 0,-2 2 0,0 0 0,2-2 0,-1 2 0,1-2 0,-2 2 0,2-2 0,-2 2 0,2-2 0,-2 3 0,2-1 0,-2 0 0,2 0 0,-2 0 0,0 0 0,2-2 0,-1 2 0,0-2 0,-1 2 0,2-2 0,-1 2 0,1-1 0,-2 1 0,0 0 0,0 0 0,2-1 0,-2 0 0,2-4 0,-2-1 0,0-3 0,0-3 0,0 3 0,0-2 0,0 2 0,0 1 0,0 0 0,0-1 0,0-1 0,0 1 0,0-2 0,0 2 0,0 1 0,0 0 0,0-1 0,0 1 0,0-3 0,0 2 0,0-2 0,0 3 0,0 0 0,0-1 0,0 1 0,0-1 0,0 1 0,0 0 0,0 0 0,0-1 0,0 1 0,0-1 0,0 1 0,0 0 0,-2 0 0,1-1 0,-1 1 0,0 2 0,2-2 0,-4 2 0,4-2 0,-4 2 0,4-2 0,-2 2 0,0-3 0,1 1 0,-2 0 0,2 0 0,-2 0 0,2 0 0,-1 0 0,1 0 0,0 0 0,-1-1 0,2 1 0,0 0 0,-2 2 0,2-2 0,-2 2 0,0-1 0,1-1 0,0 2 0,1-2 0,0 0 0,-2 1 0,1-1 0,-1 2 0,0 0 0,2-2 0,-4 2 0,3-3 0,-3 3 0,4-2 0,-2 2 0,0-2 0,2-1 0,-4 3 0,3-2 0,-1 2 0,1-2 0,0-1 0,-1 1 0,2 0 0,0 0 0,0 0 0,0 0 0,0 0 0,0 0 0,0 0 0,0 0 0,0 0 0,0 0 0,0 0 0,0 0 0,0-1 0,0 1 0,0 0 0,0 0 0,0 0 0,0 0 0,0 0 0,0 0 0,0 0 0,0 0 0,0-3 0,0 0 0,0 0 0,0-2 0,0 2 0,0-1 0,0 2 0,0-1 0,0 2 0,2 0 0,-2 1 0,4 4 0,-2-2 0,0-2 0,0 2 0,-2-4 0,0-1 0,0 3 0,0-5 0,2 1 0,-1-1 0,3-1 0,-1 0 0,-1 3 0,1-2 0,-1 6 0,-2-3 0,2 3 0,0 1 0,0 0 0,2 2 0,0 0 0,0 0 0,0 0 0,0 0 0,-2-2 0,2 2 0,-4-4 0,2 2 0,-2-2 0,2 2 0,-1-2 0,2 3 0,-2-2 0,0 0 0,1 1 0,1-2 0,-1 2 0,2-1 0,-4-1 0,4 2 0,-1 0 0,-1-2 0,2 3 0,-4-3 0,2 2 0,0 0 0,-2-2 0,2 2 0,0-1 0,-2 0 0,2 0 0,0 1 0,-2-2 0,4 2 0,-2-2 0,3-3 0,-1 0 0,1-3 0,0 0 0,0 1 0,-1-1 0,1 3 0,0-2 0,-1 4 0,1 0 0,-1 3 0,0 0 0,0 1 0,-1 1 0,-1 2 0,-2 2 0,0 1 0,0-1 0,-2 0 0,1 0 0,-3 1 0,4-1 0,-2 0 0,0 1 0,1-1 0,-3 0 0,4 3 0,-4-2 0,4 1 0,-2 1 0,0-2 0,1 2 0,-3-1 0,4-1 0,-5 2 0,5 0 0,-4-3 0,4 3 0,-4-3 0,3 3 0,-3-2 0,2 2 0,-1-3 0,-1 0 0,2 1 0,0-1 0,-2-2 0,3 2 0,-3-2 0,4 3 0,-4-3 0,4 1 0,-4-2 0,3 3 0,-3-4 0,4 4 0,-4-4 0,2 4 0,-3-4 0,1 4 0,0-4 0,2 4 0,-2-4 0,4 4 0,-2-2 0,0 2 0,2 0 0,-2 0 0,2 0 0,-2-2 0,1 2 0,-1-2 0,2 3 0,-1-3 0,0 1 0,-1 0 0,2 1 0,0 0 0,-2 0 0,2 0 0,-2 0 0,0-2 0,2 2 0,-2-2 0,2 2 0,-2 0 0,1 0 0,0 0 0,1 0 0,0 0 0,0 0 0,-2-2 0,1 2 0,-1-2 0,2 2 0,0 0 0,0 0 0,0 0 0,0 0 0,0 0 0,0 0 0,-1-2 0,0 2 0,-1-2 0,2 2 0,0 0 0,-2-1 0,2 0 0,-2-1 0,0 2 0,1 0 0,-2 0 0,2 0 0,0 0 0,1 0 0,0 0 0,0 0 0,0 0 0,0 0 0,0 0 0,0 1 0,0-1 0,0 0 0,0 0 0,0 0 0,0 0 0,0 1 0,0-1 0,0 0 0,0 0 0,0 0 0,0 0 0,0 0 0,0 0 0,0 0 0,0 0 0,0 0 0,0 0 0,0 0 0,0 0 0,0 0 0,0 0 0,0 1 0,0-1 0,0 0 0,0 0 0,0 0 0,0 0 0,0 0 0,0 1 0,0-1 0,0 0 0,0 0 0,0 1 0,0-1 0,0 0 0,0 0 0,0 0 0,0 1 0,0-1 0,2-2 0,-2 2 0,2-2 0,-2 2 0,0 0 0,2 0 0,-2 0 0,2 0 0,-2 0 0,0 1 0,2-1 0,-2 0 0,2 0 0,-2 0 0,0 0 0,2-1 0,-2 0 0,2-1 0,0 3 0,-1-1 0,1 0 0,0-2 0,-2 2 0,2-1 0,0 1 0,-2 0 0,2 0 0,0-2 0,-1 2 0,0-2 0,-1 3 0,2-3 0,-1 2 0,1-2 0,-2 2 0,2-2 0,-2 2 0,2-2 0,-2 2 0,0 0 0,2-1 0,-2 0 0,2 0 0,-2 1 0,0 0 0,2-2 0,-2 2 0,2-2 0,-2 2 0,0 0 0,0 0 0,2 0 0,-2 0 0,2 0 0,-2 0 0,2-2 0,-2 2 0,2-2 0,-2 2 0,2-2 0,-2 2 0,2-2 0,0 0 0,-2 2 0,4-4 0,-4 4 0,2-2 0,0 1 0,-1 0 0,2-2 0,-2 2 0,1 0 0,-1-1 0,0 2 0,2-4 0,-1 4 0,2-4 0,-5 2 0,0-7 0,-8 2 0,2-6 0,1 6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24575,'0'9'0,"0"0"0,0-1 0,0 1 0,0 0 0,4 0 0,1-4 0,0 3 0,3-7 0,-7 7 0,3-3 0,0 0 0,-3 3 0,6-7 0,-6 7 0,7-7 0,-7 8 0,7-8 0,-7 7 0,7-7 0,-7 7 0,7-7 0,-7 7 0,7-7 0,-7 7 0,2-3 0,-3 4 0,4 0 0,1-1 0,4-3 0,-4 3 0,3-7 0,-3 7 0,3-3 0,1 0 0,-4 3 0,3-7 0,-3 6 0,0-2 0,-1 4 0,-4 0 0,4-5 0,-3 4 0,7-7 0,-7 7 0,3-3 0,0 0 0,1-1 0,0 0 0,-5-3 0,-5-1 0,-4-1 0,-1-8 0,1 8 0,4-8 0,-4 8 0,8-7 0,-8 7 0,4-4 0,0 1 0,-4 3 0,4-3 0,0 0 0,-3 3 0,3-3 0,0 0 0,-3 3 0,7-8 0,-7 8 0,7-8 0,-3 5 0,0-1 0,3-3 0,-8 3 0,4 0 0,1-4 0,-5 8 0,4-7 0,-4 7 0,3-7 0,-2 7 0,3-3 0,0 0 0,-3 3 0,3-7 0,-4 7 0,4-7 0,5 7 0,1-11 0,2 6 0,-3-8 0,0 9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24575,'0'7'0,"0"0"0,0 0 0,0 0 0,3-3 0,-2 2 0,2-2 0,1 3 0,-4 0 0,7-3 0,-6 3 0,2-3 0,-3 3 0,3 0 0,-2 0 0,2 0 0,0-3 0,-2 2 0,2-2 0,0 0 0,-2 3 0,2-4 0,-3 4 0,0 0 0,0 0 0,0 0 0,0 0 0,0-1 0,0 1 0,0 0 0,0 0 0,0 0 0,0 0 0,0-1 0,0 1 0,0 0 0,0 0 0,0 0 0,0 0 0,0 0 0,0 0 0,0 0 0,0 0 0,0-1 0,0 1 0,0 0 0,0 0 0,0 0 0,0 0 0,0-1 0,0 1 0,0 0 0,0 0 0,0 0 0,0-1 0,-3-2 0,2 2 0,-5-5 0,2 2 0,-3-3 0,0 0 0,0 0 0,4-3 0,-1-1 0,4-3 0,0 0 0,0-1 0,-6 1 0,4-1 0,-5 1 0,7-1 0,0 1 0,0 0 0,0 0 0,0 0 0,0 0 0,0 0 0,0 0 0,0-1 0,0 1 0,0 0 0,0 0 0,0 0 0,0 0 0,0 0 0,0 0 0,0 0 0,0 0 0,0 0 0,0 0 0,0 0 0,3 3 0,-2-2 0,2 2 0,-3-4 0,0 2 0,0-1 0,0 0 0,0 0 0,-3 3 0,-1 1 0,-3 3 0,4 3 0,0 1 0,3 3 0,0 0 0,-4-3 0,3 2 0,-2-2 0,3 4 0,0-1 0,0 0 0,0 0 0,0 0 0,0-1 0,0 1 0,0 0 0,0 0 0,0 0 0,0 0 0,0 0 0,0 0 0,0 0 0,0 0 0,0 0 0,0 0 0,0 0 0,3 0 0,-2 0 0,5-3 0,-5 2 0,2-2 0,1 0 0,-3 3 0,5-6 0,-5 6 0,6-3 0,-7 3 0,7-3 0,-6 2 0,2-2 0,0 0 0,-2 2 0,3-2 0,-1 0 0,-2 2 0,2-2 0,0 0 0,-2 3 0,2-3 0,-3 3 0,0 0 0,0 0 0,0-1 0,0 1 0,0 0 0,0 0 0,0 0 0,-3-4 0,-1 0 0,-3-3 0,3-3 0,1-1 0,3-3 0,0 0 0,0 0 0,0 0 0,0 0 0,0 0 0,0-1 0,0 1 0,0 0 0,0 0 0,0 0 0,0 0 0,0 0 0,0 0 0,0 0 0,0 1 0,0-1 0,0 0 0,0 0 0,0 0 0,0 0 0,0 0 0,-3 0 0,2 0 0,-5 3 0,5-2 0,-2 2 0,0-1 0,2-1 0,-2 2 0,3-4 0,-4 5 0,3-4 0,-5 3 0,5-3 0,-5 0 0,5 0 0,-5 0 0,5 0 0,-5 3 0,5-2 0,-2 2 0,-1 0 0,4-3 0,-4 3 0,4-3 0,-3 3 0,2-3 0,-2 4 0,3-4 0,3 3 0,-3-2 0,3 2 0,-3-3 0,0 0 0,0-3 0,0 3 0,0-3 0,0 3 0,0 0 0,0 0 0,0 0 0,0 0 0,0 0 0,0 0 0,3 4 0,-2-4 0,2 3 0,0 1 0,-2-4 0,2 4 0,0-1 0,-2-3 0,2 4 0,-3-4 0,0 6 0,0 5 0,0 4 0,0 3 0,0-4 0,0 1 0,0-1 0,0 0 0,0 1 0,0-1 0,0 1 0,0-1 0,0 1 0,0-1 0,0 1 0,0-1 0,-3-3 0,2 3 0,-6-3 0,6 3 0,-5 0 0,5 1 0,-2-1 0,3 0 0,0 0 0,0 0 0,0 0 0,0 0 0,0 0 0,0 0 0,0 0 0,0 0 0,0 0 0,0 0 0,0 0 0,0 0 0,0 0 0,0 0 0,0-1 0,0 1 0,0 0 0,0 0 0,0 0 0,3-4 0,-2 4 0,5-4 0,-5 4 0,5-3 0,-5 2 0,5-2 0,-5 3 0,2 0 0,-3 0 0,0-1 0,0 1 0,0 0 0,0 0 0,0 0 0,0 0 0,0-1 0,0 1 0,0 0 0,0 0 0,0 0 0,0-1 0,0 1 0,0 0 0,0 0 0,0-1 0,0 1 0,0 0 0,0 0 0,0 0 0,0-1 0,0 1 0,-3-3 0,2 2 0,-2-2 0,3 3 0,0-1 0,0 1 0,0 0 0,0 0 0,0 0 0,-3-4 0,2 3 0,-5-5 0,5 5 0,-2-5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24575,'0'7'0,"0"0"0,0 0 0,0 0 0,0 0 0,-4-3 0,4 2 0,-4-2 0,1 3 0,2-1 0,-2 1 0,3 0 0,-3-3 0,2 3 0,-2-4 0,3 5 0,-3-4 0,2 2 0,-2-2 0,3 3 0,0 0 0,0 0 0,0 0 0,0-1 0,0 1 0,0 0 0,0 0 0,0 0 0,0 0 0,0-1 0,0 1 0,0 0 0,0 0 0,0-1 0,0 1 0,0 0 0,0 0 0,0 0 0,0 0 0,0-1 0,0 1 0,0 0 0,0 0 0,0 0 0,0 0 0,0-1 0,0 1 0,0 0 0,0 0 0,0 0 0,0-1 0,0 1 0,3-3 0,-2 2 0,2-2 0,0 0 0,-2 2 0,5-5 0,-5 5 0,2-2 0,-3 3 0,0 0 0,0 0 0,3-3 0,-2 2 0,2-2 0,-3 3 0,0-1 0,0 1 0,0 0 0,0 0 0,0 0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16.07.20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5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29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0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23.png"/><Relationship Id="rId14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9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709424" y="1959428"/>
            <a:ext cx="6482576" cy="1469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t="3274" b="3274"/>
          <a:stretch>
            <a:fillRect/>
          </a:stretch>
        </p:blipFill>
        <p:spPr>
          <a:xfrm>
            <a:off x="633169" y="3546736"/>
            <a:ext cx="8220246" cy="3082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0" y="1959428"/>
            <a:ext cx="6353909" cy="590931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Besonders Seq2Seq als </a:t>
            </a:r>
            <a:r>
              <a:rPr lang="de-DE" dirty="0" err="1"/>
              <a:t>Deep</a:t>
            </a:r>
            <a:r>
              <a:rPr lang="de-DE" dirty="0"/>
              <a:t> Learning Algorithmus in der Literatur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6770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31507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Anwendung über RNNs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0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635596"/>
            <a:ext cx="3310877" cy="592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" y="2533449"/>
            <a:ext cx="9780093" cy="5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/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90892" y="596119"/>
            <a:ext cx="386795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Naïve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Bayes</a:t>
            </a:r>
            <a:r>
              <a:rPr lang="de-DE" sz="2000" dirty="0">
                <a:solidFill>
                  <a:schemeClr val="bg1"/>
                </a:solidFill>
              </a:rPr>
              <a:t> &amp; Entscheidungsbäume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Erkennung der Wortart durch Wörterstruktur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Alternative Methoden sind notwendig um auf vergleichbares Ergebnis eines </a:t>
            </a:r>
            <a:r>
              <a:rPr lang="de-DE" sz="2000" dirty="0" err="1">
                <a:solidFill>
                  <a:schemeClr val="bg1"/>
                </a:solidFill>
              </a:rPr>
              <a:t>Deep</a:t>
            </a:r>
            <a:r>
              <a:rPr lang="de-DE" sz="2000" dirty="0">
                <a:solidFill>
                  <a:schemeClr val="bg1"/>
                </a:solidFill>
              </a:rPr>
              <a:t> NN zu kommen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Großer vielfach </a:t>
            </a:r>
            <a:r>
              <a:rPr lang="de-DE" sz="2000" dirty="0" err="1">
                <a:solidFill>
                  <a:schemeClr val="bg1"/>
                </a:solidFill>
              </a:rPr>
              <a:t>gelabelter</a:t>
            </a:r>
            <a:r>
              <a:rPr lang="de-DE" sz="2000" dirty="0">
                <a:solidFill>
                  <a:schemeClr val="bg1"/>
                </a:solidFill>
              </a:rPr>
              <a:t> Datensatz notwendig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  </a:t>
            </a:r>
            <a:r>
              <a:rPr lang="de-DE" sz="2000" dirty="0" err="1">
                <a:solidFill>
                  <a:schemeClr val="bg1"/>
                </a:solidFill>
                <a:sym typeface="Wingdings" pitchFamily="2" charset="2"/>
              </a:rPr>
              <a:t>Deep</a:t>
            </a: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 Learning ist besser      für das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b="1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10730" y="3985851"/>
            <a:ext cx="2808000" cy="2069329"/>
            <a:chOff x="5652121" y="1826487"/>
            <a:chExt cx="2448361" cy="206932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700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Seq2Seq Modell über RNN selbst implementiert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26487"/>
              <a:ext cx="24483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7" y="2080500"/>
            <a:ext cx="2914616" cy="2561771"/>
            <a:chOff x="5652120" y="1826487"/>
            <a:chExt cx="2537517" cy="25617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Verwendung der Seq2Seq </a:t>
              </a:r>
              <a:r>
                <a:rPr lang="de-DE" sz="1500" dirty="0" err="1"/>
                <a:t>Tensorflow</a:t>
              </a:r>
              <a:endParaRPr lang="de-DE" sz="1500" dirty="0"/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Programmierung des </a:t>
              </a:r>
              <a:br>
                <a:rPr lang="de-DE" sz="1500" dirty="0"/>
              </a:br>
              <a:r>
                <a:rPr lang="de-DE" sz="1500" dirty="0" err="1"/>
                <a:t>Pre</a:t>
              </a:r>
              <a:r>
                <a:rPr lang="de-DE" sz="1500" dirty="0"/>
                <a:t>- </a:t>
              </a:r>
              <a:r>
                <a:rPr lang="de-DE" sz="1500" dirty="0" err="1"/>
                <a:t>Processings</a:t>
              </a:r>
              <a:endParaRPr lang="de-DE" sz="1500" dirty="0"/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500" dirty="0"/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26487"/>
              <a:ext cx="24483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Evaluation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EAF84C-D3E3-E840-9514-DEE4A331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75" y="1813027"/>
            <a:ext cx="7981950" cy="45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01</a:t>
            </a:r>
            <a:r>
              <a:rPr lang="de-DE" sz="3000" dirty="0"/>
              <a:t>	Idee</a:t>
            </a:r>
          </a:p>
          <a:p>
            <a:r>
              <a:rPr lang="de-DE" sz="3000" dirty="0"/>
              <a:t>	</a:t>
            </a:r>
          </a:p>
          <a:p>
            <a:r>
              <a:rPr lang="de-DE" sz="3000" b="1" dirty="0"/>
              <a:t>02</a:t>
            </a:r>
            <a:r>
              <a:rPr lang="de-DE" sz="3000" dirty="0"/>
              <a:t>	Recherche</a:t>
            </a:r>
          </a:p>
          <a:p>
            <a:endParaRPr lang="de-DE" sz="3000" dirty="0"/>
          </a:p>
          <a:p>
            <a:r>
              <a:rPr lang="de-DE" sz="3000" b="1" dirty="0"/>
              <a:t>03</a:t>
            </a:r>
            <a:r>
              <a:rPr lang="de-DE" sz="3000" dirty="0"/>
              <a:t>	Technologien und Methoden</a:t>
            </a:r>
          </a:p>
          <a:p>
            <a:endParaRPr lang="de-DE" sz="3000" dirty="0"/>
          </a:p>
          <a:p>
            <a:r>
              <a:rPr lang="de-DE" sz="3000" b="1" dirty="0"/>
              <a:t>04</a:t>
            </a:r>
            <a:r>
              <a:rPr lang="de-DE" sz="3000" dirty="0"/>
              <a:t>	Weitere Ansätze</a:t>
            </a:r>
          </a:p>
          <a:p>
            <a:endParaRPr lang="de-DE" sz="3000" dirty="0"/>
          </a:p>
          <a:p>
            <a:r>
              <a:rPr lang="de-DE" sz="3000" b="1" dirty="0"/>
              <a:t>05</a:t>
            </a:r>
            <a:r>
              <a:rPr lang="de-DE" sz="3000" dirty="0"/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1353" y="160953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1167686" y="1923502"/>
            <a:ext cx="2785683" cy="2066752"/>
            <a:chOff x="1316574" y="2133806"/>
            <a:chExt cx="1652623" cy="18947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6436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Smalltalk und sinnvolle Antworten sind möglich</a:t>
              </a:r>
            </a:p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Modell erfüllt alle gewünschten Anforderungen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8224566" y="1923502"/>
            <a:ext cx="2813812" cy="1667263"/>
            <a:chOff x="9191943" y="2074763"/>
            <a:chExt cx="1660925" cy="1667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403198"/>
              <a:ext cx="1652623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500" dirty="0"/>
                <a:t>keine tiefgehende, zusammenhängende Gespräche möglich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500" dirty="0"/>
                <a:t>Bedienung komplexer als erwartet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83351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185236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그룹 18">
            <a:extLst>
              <a:ext uri="{FF2B5EF4-FFF2-40B4-BE49-F238E27FC236}">
                <a16:creationId xmlns:a16="http://schemas.microsoft.com/office/drawing/2014/main" id="{EB3E2061-188A-D543-81ED-F2156DD112A1}"/>
              </a:ext>
            </a:extLst>
          </p:cNvPr>
          <p:cNvGrpSpPr/>
          <p:nvPr/>
        </p:nvGrpSpPr>
        <p:grpSpPr>
          <a:xfrm>
            <a:off x="3497336" y="4594080"/>
            <a:ext cx="4796199" cy="1638699"/>
            <a:chOff x="1316574" y="2032142"/>
            <a:chExt cx="1652623" cy="1833961"/>
          </a:xfrm>
        </p:grpSpPr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343B5D0F-4AAD-5241-BDFC-4A2B36809321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481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Trainingsdaten verbessern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Ausführlichere Validierung der Hyperparameter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Erhöhung der Ressourcen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500" dirty="0"/>
                <a:t>Verwendung mehrerer Technologien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AC81EF32-5D0B-A241-AB4A-4F6F9093627F}"/>
                </a:ext>
              </a:extLst>
            </p:cNvPr>
            <p:cNvSpPr txBox="1"/>
            <p:nvPr/>
          </p:nvSpPr>
          <p:spPr>
            <a:xfrm>
              <a:off x="1316574" y="2032142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Lösungsansätze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07941"/>
            <a:chOff x="-478737" y="1068012"/>
            <a:chExt cx="4245440" cy="9079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646605"/>
            <a:chOff x="-478738" y="1068012"/>
            <a:chExt cx="4245439" cy="16466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Erhöhung der Ressourcen, wenn Projekt 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geht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</a:t>
              </a:r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 Erwirtschafteter Ertrag kann für das Projekt genutzt werden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369606"/>
            <a:chOff x="-475010" y="1068012"/>
            <a:chExt cx="4241713" cy="13696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27911"/>
            <a:chOff x="-475010" y="1068012"/>
            <a:chExt cx="4241713" cy="9279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14:cNvPr>
              <p14:cNvContentPartPr/>
              <p14:nvPr/>
            </p14:nvContentPartPr>
            <p14:xfrm>
              <a:off x="7564080" y="322413"/>
              <a:ext cx="34560" cy="4752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080" y="313773"/>
                <a:ext cx="522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5F1A32C0-DFF3-BA4E-89A5-CAAD93C15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07107F6-00D1-474E-995E-342665503D5D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14:cNvPr>
              <p14:cNvContentPartPr/>
              <p14:nvPr/>
            </p14:nvContentPartPr>
            <p14:xfrm>
              <a:off x="4734946" y="975979"/>
              <a:ext cx="423720" cy="9828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46" y="966979"/>
                <a:ext cx="441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14:cNvPr>
              <p14:cNvContentPartPr/>
              <p14:nvPr/>
            </p14:nvContentPartPr>
            <p14:xfrm>
              <a:off x="5148586" y="935299"/>
              <a:ext cx="337320" cy="30960"/>
            </p14:xfrm>
          </p:contentPart>
        </mc:Choice>
        <mc:Fallback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9586" y="926299"/>
                <a:ext cx="35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14:cNvPr>
              <p14:cNvContentPartPr/>
              <p14:nvPr/>
            </p14:nvContentPartPr>
            <p14:xfrm>
              <a:off x="6716026" y="5495445"/>
              <a:ext cx="588600" cy="180720"/>
            </p14:xfrm>
          </p:contentPart>
        </mc:Choice>
        <mc:Fallback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026" y="5486463"/>
                <a:ext cx="60624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14:cNvPr>
              <p14:cNvContentPartPr/>
              <p14:nvPr/>
            </p14:nvContentPartPr>
            <p14:xfrm>
              <a:off x="3446802" y="3750442"/>
              <a:ext cx="63720" cy="29556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853" y="3741442"/>
                <a:ext cx="8126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14:cNvPr>
              <p14:cNvContentPartPr/>
              <p14:nvPr/>
            </p14:nvContentPartPr>
            <p14:xfrm>
              <a:off x="3474042" y="3995111"/>
              <a:ext cx="81000" cy="10476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002" y="3986111"/>
                <a:ext cx="987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14:cNvPr>
              <p14:cNvContentPartPr/>
              <p14:nvPr/>
            </p14:nvContentPartPr>
            <p14:xfrm>
              <a:off x="3585286" y="2459702"/>
              <a:ext cx="38160" cy="207000"/>
            </p14:xfrm>
          </p:contentPart>
        </mc:Choice>
        <mc:Fallback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286" y="2450702"/>
                <a:ext cx="5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14:cNvPr>
              <p14:cNvContentPartPr/>
              <p14:nvPr/>
            </p14:nvContentPartPr>
            <p14:xfrm>
              <a:off x="3590326" y="2515862"/>
              <a:ext cx="10800" cy="168840"/>
            </p14:xfrm>
          </p:contentPart>
        </mc:Choice>
        <mc:Fallback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326" y="2506862"/>
                <a:ext cx="2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6D1B63-537D-4C43-87B1-FBE53B0F7D62}"/>
              </a:ext>
            </a:extLst>
          </p:cNvPr>
          <p:cNvSpPr txBox="1"/>
          <p:nvPr/>
        </p:nvSpPr>
        <p:spPr>
          <a:xfrm>
            <a:off x="817944" y="1950534"/>
            <a:ext cx="1055611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Goyal, Palash; Jain, Karan; Pandey, </a:t>
            </a:r>
            <a:r>
              <a:rPr lang="en-US" dirty="0" err="1"/>
              <a:t>Sumit</a:t>
            </a:r>
            <a:r>
              <a:rPr lang="en-US" dirty="0"/>
              <a:t>. 2018, Deep Learning for Natural Language Processing: Creating Neural Networks with Python (</a:t>
            </a:r>
            <a:r>
              <a:rPr lang="en-US" dirty="0" err="1"/>
              <a:t>Apress</a:t>
            </a:r>
            <a:r>
              <a:rPr lang="en-US" dirty="0"/>
              <a:t>, Berkeley) 277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Jackson, Christy; </a:t>
            </a:r>
            <a:r>
              <a:rPr lang="en-US" dirty="0" err="1"/>
              <a:t>Nawas</a:t>
            </a:r>
            <a:r>
              <a:rPr lang="en-US" dirty="0"/>
              <a:t>, Khadar; </a:t>
            </a:r>
            <a:r>
              <a:rPr lang="en-US" dirty="0" err="1"/>
              <a:t>Prassanna</a:t>
            </a:r>
            <a:r>
              <a:rPr lang="en-US" dirty="0"/>
              <a:t>, J.; R. </a:t>
            </a:r>
            <a:r>
              <a:rPr lang="en-US" dirty="0" err="1"/>
              <a:t>Parabakaran</a:t>
            </a:r>
            <a:r>
              <a:rPr lang="en-US" dirty="0"/>
              <a:t>; </a:t>
            </a:r>
            <a:r>
              <a:rPr lang="en-US" dirty="0" err="1"/>
              <a:t>Ramanath</a:t>
            </a:r>
            <a:r>
              <a:rPr lang="en-US" dirty="0"/>
              <a:t>, </a:t>
            </a:r>
            <a:r>
              <a:rPr lang="en-US" dirty="0" err="1"/>
              <a:t>Sakkaravarthi</a:t>
            </a:r>
            <a:r>
              <a:rPr lang="en-US" dirty="0"/>
              <a:t>. 2020, Towards Building A Neural Conversation Chatbot Through Seq2Seq Model. In: International journal of scientific &amp; technology research. Volume 9 (Nextgen) 1219 – 1222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 err="1"/>
              <a:t>Koehrsen</a:t>
            </a:r>
            <a:r>
              <a:rPr lang="en-US" dirty="0"/>
              <a:t>, Will. 2018, Recurrent Neural Networks by Example in Python. (towards data science) URL: https://</a:t>
            </a:r>
            <a:r>
              <a:rPr lang="en-US" dirty="0" err="1"/>
              <a:t>towardsdatascience.com</a:t>
            </a:r>
            <a:r>
              <a:rPr lang="en-US" dirty="0"/>
              <a:t>/recurrent-neural-networks-by-example-in-python-ffd204f99470 (</a:t>
            </a:r>
            <a:r>
              <a:rPr lang="en-US" dirty="0" err="1"/>
              <a:t>Zugriff</a:t>
            </a:r>
            <a:r>
              <a:rPr lang="en-US" dirty="0"/>
              <a:t>: 02.07.2020)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Kostadinov, Simeon. 2017, Understanding GRU Networks. (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datascience</a:t>
            </a:r>
            <a:r>
              <a:rPr lang="de-DE" dirty="0"/>
              <a:t>) URL: https://</a:t>
            </a:r>
            <a:r>
              <a:rPr lang="de-DE" dirty="0" err="1"/>
              <a:t>towardsdatascience.com</a:t>
            </a:r>
            <a:r>
              <a:rPr lang="de-DE" dirty="0"/>
              <a:t>/understanding-gru-networks-2ef37df6c9be (Zugriff: 14.07.2020)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Hasani, </a:t>
            </a:r>
            <a:r>
              <a:rPr lang="de-DE" dirty="0" err="1"/>
              <a:t>Moein</a:t>
            </a:r>
            <a:r>
              <a:rPr lang="de-DE" dirty="0"/>
              <a:t>. 2020, </a:t>
            </a:r>
            <a:r>
              <a:rPr lang="de-DE" dirty="0" err="1"/>
              <a:t>Chatbot-with-TensorFlow-and-Keras</a:t>
            </a:r>
            <a:r>
              <a:rPr lang="de-DE" dirty="0"/>
              <a:t>. (</a:t>
            </a:r>
            <a:r>
              <a:rPr lang="de-DE" dirty="0" err="1"/>
              <a:t>GitHub</a:t>
            </a:r>
            <a:r>
              <a:rPr lang="de-DE" dirty="0"/>
              <a:t>) </a:t>
            </a:r>
            <a:r>
              <a:rPr lang="de-DE" dirty="0" err="1"/>
              <a:t>URL:https</a:t>
            </a:r>
            <a:r>
              <a:rPr lang="de-DE" dirty="0"/>
              <a:t>://</a:t>
            </a:r>
            <a:r>
              <a:rPr lang="de-DE" dirty="0" err="1"/>
              <a:t>github.com</a:t>
            </a:r>
            <a:r>
              <a:rPr lang="de-DE" dirty="0"/>
              <a:t>/Moeinh77/</a:t>
            </a:r>
            <a:r>
              <a:rPr lang="de-DE" dirty="0" err="1"/>
              <a:t>Chatbot-with-TensorFlow-and-Keras</a:t>
            </a:r>
            <a:r>
              <a:rPr lang="de-DE" dirty="0"/>
              <a:t> (Zugriff:05.07.2020)</a:t>
            </a:r>
            <a:endParaRPr lang="en-US" dirty="0"/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Häusern, vor allem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Related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Work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/>
              <a:t>Langfristiger Ertrag soll </a:t>
            </a:r>
            <a:br>
              <a:rPr lang="de-DE" dirty="0"/>
            </a:br>
            <a:r>
              <a:rPr lang="de-DE" dirty="0"/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/>
              <a:t>Break-even Point soll möglichst früh </a:t>
            </a:r>
            <a:br>
              <a:rPr lang="de-DE" dirty="0"/>
            </a:br>
            <a:r>
              <a:rPr lang="de-DE" dirty="0"/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032896" y="1892539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705846" y="1799242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6543"/>
              </p:ext>
            </p:extLst>
          </p:nvPr>
        </p:nvGraphicFramePr>
        <p:xfrm>
          <a:off x="2425522" y="2357996"/>
          <a:ext cx="3163909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238206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26224"/>
              </p:ext>
            </p:extLst>
          </p:nvPr>
        </p:nvGraphicFramePr>
        <p:xfrm>
          <a:off x="6096000" y="2357996"/>
          <a:ext cx="3163909" cy="3759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35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3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3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945836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/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/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988000" y="2130015"/>
            <a:ext cx="5348288" cy="3314968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7515"/>
              </p:ext>
            </p:extLst>
          </p:nvPr>
        </p:nvGraphicFramePr>
        <p:xfrm>
          <a:off x="2908521" y="1975227"/>
          <a:ext cx="5424106" cy="3491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Macintosh PowerPoint</Application>
  <PresentationFormat>Breitbild</PresentationFormat>
  <Paragraphs>191</Paragraphs>
  <Slides>23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Jannik Fischer</cp:lastModifiedBy>
  <cp:revision>41</cp:revision>
  <dcterms:created xsi:type="dcterms:W3CDTF">2020-07-13T06:50:01Z</dcterms:created>
  <dcterms:modified xsi:type="dcterms:W3CDTF">2020-07-16T08:32:40Z</dcterms:modified>
</cp:coreProperties>
</file>